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A610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pic" sz="half" idx="13"/>
          </p:nvPr>
        </p:nvSpPr>
        <p:spPr>
          <a:xfrm>
            <a:off x="6959600" y="1828800"/>
            <a:ext cx="4572000" cy="60960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Shape 88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Shape 89"/>
          <p:cNvSpPr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pic" sz="half" idx="13"/>
          </p:nvPr>
        </p:nvSpPr>
        <p:spPr>
          <a:xfrm>
            <a:off x="6959600" y="1828800"/>
            <a:ext cx="4572000" cy="6096000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Shape 98"/>
          <p:cNvSpPr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Shape 99"/>
          <p:cNvSpPr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pic" sz="quarter" idx="13"/>
          </p:nvPr>
        </p:nvSpPr>
        <p:spPr>
          <a:xfrm>
            <a:off x="7277100" y="2895600"/>
            <a:ext cx="4102100" cy="54610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Shape 109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pic" sz="half" idx="13"/>
          </p:nvPr>
        </p:nvSpPr>
        <p:spPr>
          <a:xfrm>
            <a:off x="3454400" y="2222500"/>
            <a:ext cx="6096000" cy="45720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Shape 70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hape 7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pic" sz="half" idx="13"/>
          </p:nvPr>
        </p:nvSpPr>
        <p:spPr>
          <a:xfrm>
            <a:off x="3454400" y="2222500"/>
            <a:ext cx="6096000" cy="4572000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Shape 79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hape 8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26454100" marR="0" indent="-240030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26809700" marR="0" indent="-240030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27165300" marR="0" indent="-240030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27520900" marR="0" indent="-240030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Boulder House</a:t>
            </a:r>
          </a:p>
        </p:txBody>
      </p:sp>
      <p:sp>
        <p:nvSpPr>
          <p:cNvPr id="138" name="Shape 138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1979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Carter-4b_007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0400" y="0"/>
            <a:ext cx="14579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Carter-4b_0088-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593" y="-4253577"/>
            <a:ext cx="13057986" cy="18260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Carter-4b_01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20800" y="0"/>
            <a:ext cx="14554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Carter-4b_01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66659" y="-3128"/>
            <a:ext cx="14538119" cy="9759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Carter-4b_01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06383" y="-34853"/>
            <a:ext cx="14734966" cy="9823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Carter-4b_01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545" y="902839"/>
            <a:ext cx="13045188" cy="88115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Carter-4b_01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89760" y="73709"/>
            <a:ext cx="14171623" cy="9606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Carter-4b_01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00" y="0"/>
            <a:ext cx="14579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Carter-4b_00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6360" y="6412"/>
            <a:ext cx="14357520" cy="9740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Carter-4c_00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5" y="-5201817"/>
            <a:ext cx="13100367" cy="19471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Carter-3d_0014-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4487" y="406400"/>
            <a:ext cx="6375613" cy="894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Carter-4b_00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9428" y="-4928"/>
            <a:ext cx="14950955" cy="97888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Carter-4b_00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5845" y="-552450"/>
            <a:ext cx="8296755" cy="12331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Carter-4b_00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762500"/>
            <a:ext cx="13004800" cy="1927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Carter-4b_00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727200"/>
            <a:ext cx="13004800" cy="1936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Carter-4c_00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2800" y="0"/>
            <a:ext cx="146304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Carter-4c_00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276600"/>
            <a:ext cx="13004800" cy="1964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Carter-4c_00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569200"/>
            <a:ext cx="13004800" cy="1944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Carter-4c_007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50588" y="-89881"/>
            <a:ext cx="14874176" cy="9933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Carter-4c_00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80856" y="-53929"/>
            <a:ext cx="14766511" cy="9861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Carter-4c_009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3582" y="-1679231"/>
            <a:ext cx="8582536" cy="127564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Carter-3d_00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1348" y="-43234"/>
            <a:ext cx="14234795" cy="9840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Carter-4c_01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2236" y="249215"/>
            <a:ext cx="13738161" cy="9255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Carter-4c_01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4653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DSC_05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53395"/>
            <a:ext cx="13004800" cy="8646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Carter-3c_01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74700" y="0"/>
            <a:ext cx="14554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Carter-4a_00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45348" y="-238979"/>
            <a:ext cx="15320695" cy="10231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Carter-4a_00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6600" y="0"/>
            <a:ext cx="144653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Carter-4a_00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8064" y="153110"/>
            <a:ext cx="14588228" cy="9853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Carter-4a_01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2600" y="0"/>
            <a:ext cx="139700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Carter-4a_00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04810" y="1045"/>
            <a:ext cx="14601720" cy="9776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